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7" r:id="rId4"/>
    <p:sldId id="301" r:id="rId5"/>
    <p:sldId id="305" r:id="rId6"/>
    <p:sldId id="316" r:id="rId7"/>
    <p:sldId id="287" r:id="rId8"/>
    <p:sldId id="262" r:id="rId9"/>
    <p:sldId id="309" r:id="rId10"/>
    <p:sldId id="308" r:id="rId11"/>
    <p:sldId id="317" r:id="rId12"/>
    <p:sldId id="263" r:id="rId13"/>
    <p:sldId id="318" r:id="rId14"/>
    <p:sldId id="312" r:id="rId15"/>
    <p:sldId id="314" r:id="rId16"/>
    <p:sldId id="292" r:id="rId17"/>
    <p:sldId id="31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2906" autoAdjust="0"/>
  </p:normalViewPr>
  <p:slideViewPr>
    <p:cSldViewPr>
      <p:cViewPr>
        <p:scale>
          <a:sx n="100" d="100"/>
          <a:sy n="100" d="100"/>
        </p:scale>
        <p:origin x="-528" y="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13.02.2020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13.02.2020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13.02.2020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492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301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169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207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77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114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64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59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13.02.2020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855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431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51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13.02.2020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13.02.2020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13.02.2020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13.02.2020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13.02.2020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13.02.2020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13.02.2020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87123-ED27-4D0E-869E-C3149702C629}" type="datetimeFigureOut">
              <a:rPr lang="ru-RU" smtClean="0"/>
              <a:pPr/>
              <a:t>13.02.2020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87123-ED27-4D0E-869E-C3149702C6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8B95-C69A-4CF9-A1AF-62DA7AE93F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30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52928" cy="388843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«Традиции русской народной культуры»</a:t>
            </a:r>
            <a:endParaRPr lang="ru-RU" sz="4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643446"/>
            <a:ext cx="5288632" cy="1633736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Народные промыслы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65103"/>
          </a:xfrm>
        </p:spPr>
        <p:txBody>
          <a:bodyPr/>
          <a:lstStyle/>
          <a:p>
            <a:pPr marL="0" lv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 descr="C:\Users\Пользователь\Desktop\s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5997"/>
            <a:ext cx="3384376" cy="25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esktop\a871627c3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185" y="4068591"/>
            <a:ext cx="3985131" cy="26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ользователь\Desktop\image_58dd95a43af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93532"/>
            <a:ext cx="4138364" cy="258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Пользователь\Desktop\img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97141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Художественная деятельность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Пользователь\Desktop\IMG_04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717" y="1700808"/>
            <a:ext cx="4680520" cy="26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IMG_04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66917"/>
            <a:ext cx="3738358" cy="29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Декоративно-прикладное искусство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ользователь\Desktop\00ccf4d4ed95dea49ee3ddeb6ed5338ec4d9d27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8" y="1148383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a40bbdf83928b9dcdd4d2b6cffj3--russkij-stil-matreshki-7-mest-vesenni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7520" y="1237428"/>
            <a:ext cx="3198838" cy="26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Пользователь\Desktop\1354812080-0296142-www.nevsepic.com.u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3929066"/>
            <a:ext cx="3692968" cy="276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Пользователь\Desktop\e8c710f2bf1662a82db6f21f67b582a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7102" y="1148383"/>
            <a:ext cx="3176387" cy="24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Пользователь\Desktop\dekorativno_prikladnoe_iskusstv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22802"/>
            <a:ext cx="3692968" cy="276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18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a typeface="Times New Roman"/>
              </a:rPr>
              <a:t>Народные  танцы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>
                <a:latin typeface="+mj-lt"/>
                <a:ea typeface="Times New Roman"/>
              </a:rPr>
              <a:t/>
            </a:r>
            <a:br>
              <a:rPr lang="ru-RU" sz="2800" i="1" dirty="0">
                <a:latin typeface="+mj-lt"/>
                <a:ea typeface="Times New Roman"/>
              </a:rPr>
            </a:br>
            <a:r>
              <a:rPr lang="ru-RU" dirty="0">
                <a:latin typeface="+mj-lt"/>
                <a:ea typeface="Times New Roman"/>
              </a:rPr>
              <a:t/>
            </a:r>
            <a:br>
              <a:rPr lang="ru-RU" dirty="0">
                <a:latin typeface="+mj-lt"/>
                <a:ea typeface="Times New Roman"/>
              </a:rPr>
            </a:br>
            <a:endParaRPr lang="ru-RU" dirty="0">
              <a:latin typeface="+mj-lt"/>
            </a:endParaRPr>
          </a:p>
        </p:txBody>
      </p:sp>
      <p:pic>
        <p:nvPicPr>
          <p:cNvPr id="7170" name="Picture 2" descr="C:\Users\Пользователь\Desktop\IMG_58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281" y="1268760"/>
            <a:ext cx="732526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36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536" y="116632"/>
            <a:ext cx="3765104" cy="7834882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365104"/>
            <a:ext cx="8496944" cy="22322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 Игра  на музыкальных инструментах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Пользователь\Desktop\IMG_29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72" y="188640"/>
            <a:ext cx="4198268" cy="261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выпускной березка_Momen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67871"/>
            <a:ext cx="4703168" cy="26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Заключение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800" b="1" dirty="0" smtClean="0"/>
              <a:t>Приобщать детей к истокам  русской народной  культуры нужно с раннего детства. Базовый процесс «</a:t>
            </a:r>
            <a:r>
              <a:rPr lang="ru-RU" sz="3800" b="1" dirty="0" err="1" smtClean="0"/>
              <a:t>вращивания</a:t>
            </a:r>
            <a:r>
              <a:rPr lang="ru-RU" sz="3800" b="1" dirty="0" smtClean="0"/>
              <a:t>» ребенка в культуру в дошкольном возрасте помогает ребенку-дошкольнику познать самого себя, гордиться своей страной, осознавая ценность, а главное, необходимость своей жизни не только для самого себя, но и общества в целом.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5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36145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sz="10400" b="1" dirty="0" smtClean="0"/>
          </a:p>
          <a:p>
            <a:pPr algn="just">
              <a:buNone/>
            </a:pPr>
            <a:r>
              <a:rPr lang="ru-RU" sz="10400" b="1" dirty="0" smtClean="0"/>
              <a:t>                           Без памяти – нет традиций,    </a:t>
            </a:r>
          </a:p>
          <a:p>
            <a:pPr algn="just">
              <a:buNone/>
            </a:pPr>
            <a:r>
              <a:rPr lang="ru-RU" sz="10400" b="1" dirty="0" smtClean="0"/>
              <a:t>                           без традиций – нет культуры,</a:t>
            </a:r>
          </a:p>
          <a:p>
            <a:pPr algn="just">
              <a:buNone/>
            </a:pPr>
            <a:r>
              <a:rPr lang="ru-RU" sz="10400" b="1" dirty="0" smtClean="0"/>
              <a:t>                           без культуры - нет воспитания, </a:t>
            </a:r>
          </a:p>
          <a:p>
            <a:pPr algn="just">
              <a:buNone/>
            </a:pPr>
            <a:r>
              <a:rPr lang="ru-RU" sz="10400" b="1" dirty="0" smtClean="0"/>
              <a:t>                           без воспитания – нет духовности,      </a:t>
            </a:r>
          </a:p>
          <a:p>
            <a:pPr algn="just">
              <a:buNone/>
            </a:pPr>
            <a:r>
              <a:rPr lang="ru-RU" sz="10400" b="1" dirty="0" smtClean="0"/>
              <a:t>                           без духовности – нет личности, </a:t>
            </a:r>
          </a:p>
          <a:p>
            <a:pPr algn="just">
              <a:buNone/>
            </a:pPr>
            <a:r>
              <a:rPr lang="ru-RU" sz="10400" b="1" dirty="0" smtClean="0"/>
              <a:t>                           без личности – нет народа как  </a:t>
            </a:r>
          </a:p>
          <a:p>
            <a:pPr algn="just">
              <a:buNone/>
            </a:pPr>
            <a:r>
              <a:rPr lang="ru-RU" sz="10400" b="1" dirty="0" smtClean="0"/>
              <a:t>                                 исторической личности.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12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1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Актуальность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/>
              <a:t>            </a:t>
            </a:r>
            <a:r>
              <a:rPr lang="ru-RU" b="1" dirty="0" smtClean="0"/>
              <a:t>Старинная мудрость напоминает нам: «Человек, не знающий своего прошлого, не знает ничего». Без знаний своих корней, традиций своего народа, нельзя воспитать полноценного  человека, любящего своих родителей, свой дом, свою страну, с уважением относящегося к  другим народам.</a:t>
            </a:r>
          </a:p>
          <a:p>
            <a:endParaRPr lang="ru-RU" sz="1700" b="1" dirty="0" smtClean="0"/>
          </a:p>
          <a:p>
            <a:pPr>
              <a:buNone/>
            </a:pPr>
            <a:r>
              <a:rPr lang="ru-RU" sz="1700" b="1" dirty="0" smtClean="0"/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Методы и приёмы работы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r>
              <a:rPr lang="ru-RU" sz="2000" dirty="0" smtClean="0"/>
              <a:t>Заучивание </a:t>
            </a:r>
            <a:r>
              <a:rPr lang="ru-RU" sz="2000" dirty="0" err="1" smtClean="0"/>
              <a:t>потешек</a:t>
            </a:r>
            <a:r>
              <a:rPr lang="ru-RU" sz="2000" dirty="0" smtClean="0"/>
              <a:t>, прибауток, </a:t>
            </a:r>
            <a:r>
              <a:rPr lang="ru-RU" sz="2000" dirty="0" err="1" smtClean="0"/>
              <a:t>закличек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Использование пословиц, загадок, поговорок. </a:t>
            </a:r>
          </a:p>
          <a:p>
            <a:r>
              <a:rPr lang="ru-RU" sz="2000" dirty="0" smtClean="0"/>
              <a:t>Чтение художественной литературы. </a:t>
            </a:r>
          </a:p>
          <a:p>
            <a:r>
              <a:rPr lang="ru-RU" sz="2000" dirty="0" smtClean="0"/>
              <a:t>Использование русских народных песен и танцев. </a:t>
            </a:r>
          </a:p>
          <a:p>
            <a:r>
              <a:rPr lang="ru-RU" sz="2000" dirty="0" smtClean="0"/>
              <a:t>Проведение русских народных игр. </a:t>
            </a:r>
          </a:p>
          <a:p>
            <a:r>
              <a:rPr lang="ru-RU" sz="2000" dirty="0" smtClean="0"/>
              <a:t>Использование русских народных костюмов в праздниках и самостоятельной деятельности. </a:t>
            </a:r>
          </a:p>
          <a:p>
            <a:r>
              <a:rPr lang="ru-RU" sz="2000" dirty="0" smtClean="0"/>
              <a:t>Изготовление и применение игрушек и изделий народных промыслов. </a:t>
            </a:r>
          </a:p>
          <a:p>
            <a:r>
              <a:rPr lang="ru-RU" sz="2000" dirty="0" smtClean="0"/>
              <a:t>Разыгрывание сценок и эпизодов сказок. </a:t>
            </a:r>
          </a:p>
          <a:p>
            <a:r>
              <a:rPr lang="ru-RU" sz="2000" dirty="0" smtClean="0"/>
              <a:t>Рассказ о народных обычаях и традициях. </a:t>
            </a:r>
          </a:p>
          <a:p>
            <a:r>
              <a:rPr lang="ru-RU" sz="2000" dirty="0" smtClean="0"/>
              <a:t>Рассматривание иллюстраций о русском быте.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Создание атмосферы национального быта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608975" cy="26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005028" cy="300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Знакомство а художественной литературой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26710"/>
            <a:ext cx="2914141" cy="389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0446" y="2492896"/>
            <a:ext cx="3073400" cy="401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3819" y="1484784"/>
            <a:ext cx="29686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82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a typeface="Times New Roman"/>
              </a:rPr>
              <a:t>Народные игры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>
                <a:latin typeface="+mj-lt"/>
                <a:ea typeface="Times New Roman"/>
              </a:rPr>
              <a:t/>
            </a:r>
            <a:br>
              <a:rPr lang="ru-RU" sz="2800" i="1" dirty="0">
                <a:latin typeface="+mj-lt"/>
                <a:ea typeface="Times New Roman"/>
              </a:rPr>
            </a:br>
            <a:r>
              <a:rPr lang="ru-RU" dirty="0">
                <a:latin typeface="+mj-lt"/>
                <a:ea typeface="Times New Roman"/>
              </a:rPr>
              <a:t/>
            </a:r>
            <a:br>
              <a:rPr lang="ru-RU" dirty="0">
                <a:latin typeface="+mj-lt"/>
                <a:ea typeface="Times New Roman"/>
              </a:rPr>
            </a:br>
            <a:endParaRPr lang="ru-RU" dirty="0">
              <a:latin typeface="+mj-lt"/>
            </a:endParaRPr>
          </a:p>
        </p:txBody>
      </p:sp>
      <p:pic>
        <p:nvPicPr>
          <p:cNvPr id="6146" name="Picture 2" descr="C:\Users\Пользователь\Desktop\IMG_30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704856" cy="460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36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Знакомство с традиционными и обрядовыми праздниками</a:t>
            </a:r>
          </a:p>
        </p:txBody>
      </p:sp>
      <p:pic>
        <p:nvPicPr>
          <p:cNvPr id="1028" name="Picture 4" descr="C:\Users\Пользователь\Desktop\IMG_29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413172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IMG_30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395912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Участие в театрализованных постановках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IMG_1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08783" cy="257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1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6367" y="3356992"/>
            <a:ext cx="4076860" cy="27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постепенно каждый ребенок в группе мог сыграть любую роль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IMG_58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816424" cy="323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выпускной берез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55794"/>
            <a:ext cx="4388656" cy="260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271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 «Традиции русской народной культуры»</vt:lpstr>
      <vt:lpstr>Актуальность</vt:lpstr>
      <vt:lpstr>Методы и приёмы работы</vt:lpstr>
      <vt:lpstr>Создание атмосферы национального быта</vt:lpstr>
      <vt:lpstr>Знакомство а художественной литературой</vt:lpstr>
      <vt:lpstr>Народные игры </vt:lpstr>
      <vt:lpstr>Знакомство с традиционными и обрядовыми праздниками</vt:lpstr>
      <vt:lpstr>Участие в театрализованных постановках</vt:lpstr>
      <vt:lpstr>постепенно каждый ребенок в группе мог сыграть любую роль</vt:lpstr>
      <vt:lpstr>Народные промыслы</vt:lpstr>
      <vt:lpstr>Художественная деятельность</vt:lpstr>
      <vt:lpstr>Декоративно-прикладное искусство</vt:lpstr>
      <vt:lpstr>Народные  танцы </vt:lpstr>
      <vt:lpstr>Слайд 14</vt:lpstr>
      <vt:lpstr>Заключение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Grey Wolf</cp:lastModifiedBy>
  <cp:revision>103</cp:revision>
  <dcterms:created xsi:type="dcterms:W3CDTF">2013-01-21T18:39:41Z</dcterms:created>
  <dcterms:modified xsi:type="dcterms:W3CDTF">2020-02-13T02:27:13Z</dcterms:modified>
</cp:coreProperties>
</file>