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5" r:id="rId3"/>
    <p:sldId id="276" r:id="rId4"/>
    <p:sldId id="277" r:id="rId5"/>
    <p:sldId id="291" r:id="rId6"/>
    <p:sldId id="278" r:id="rId7"/>
    <p:sldId id="279" r:id="rId8"/>
    <p:sldId id="280" r:id="rId9"/>
    <p:sldId id="281" r:id="rId10"/>
    <p:sldId id="282" r:id="rId11"/>
    <p:sldId id="290" r:id="rId12"/>
    <p:sldId id="283" r:id="rId13"/>
    <p:sldId id="284" r:id="rId14"/>
    <p:sldId id="285" r:id="rId15"/>
    <p:sldId id="292" r:id="rId16"/>
    <p:sldId id="286" r:id="rId17"/>
    <p:sldId id="287" r:id="rId18"/>
    <p:sldId id="288" r:id="rId19"/>
    <p:sldId id="29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21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212F-8C62-4ED2-BE3B-DE456ACC603B}" type="datetimeFigureOut">
              <a:rPr lang="ru-RU" smtClean="0"/>
              <a:pPr/>
              <a:t>17.01.2023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CD9F0-A088-4907-8D63-6FD63A84553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212F-8C62-4ED2-BE3B-DE456ACC603B}" type="datetimeFigureOut">
              <a:rPr lang="ru-RU" smtClean="0"/>
              <a:pPr/>
              <a:t>17.01.2023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CD9F0-A088-4907-8D63-6FD63A8455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212F-8C62-4ED2-BE3B-DE456ACC603B}" type="datetimeFigureOut">
              <a:rPr lang="ru-RU" smtClean="0"/>
              <a:pPr/>
              <a:t>17.01.2023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CD9F0-A088-4907-8D63-6FD63A8455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212F-8C62-4ED2-BE3B-DE456ACC603B}" type="datetimeFigureOut">
              <a:rPr lang="ru-RU" smtClean="0"/>
              <a:pPr/>
              <a:t>17.01.2023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CD9F0-A088-4907-8D63-6FD63A8455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212F-8C62-4ED2-BE3B-DE456ACC603B}" type="datetimeFigureOut">
              <a:rPr lang="ru-RU" smtClean="0"/>
              <a:pPr/>
              <a:t>17.01.2023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CD9F0-A088-4907-8D63-6FD63A84553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212F-8C62-4ED2-BE3B-DE456ACC603B}" type="datetimeFigureOut">
              <a:rPr lang="ru-RU" smtClean="0"/>
              <a:pPr/>
              <a:t>17.01.2023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CD9F0-A088-4907-8D63-6FD63A8455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212F-8C62-4ED2-BE3B-DE456ACC603B}" type="datetimeFigureOut">
              <a:rPr lang="ru-RU" smtClean="0"/>
              <a:pPr/>
              <a:t>17.01.2023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CD9F0-A088-4907-8D63-6FD63A8455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212F-8C62-4ED2-BE3B-DE456ACC603B}" type="datetimeFigureOut">
              <a:rPr lang="ru-RU" smtClean="0"/>
              <a:pPr/>
              <a:t>17.01.2023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CD9F0-A088-4907-8D63-6FD63A8455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212F-8C62-4ED2-BE3B-DE456ACC603B}" type="datetimeFigureOut">
              <a:rPr lang="ru-RU" smtClean="0"/>
              <a:pPr/>
              <a:t>17.01.2023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CD9F0-A088-4907-8D63-6FD63A84553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212F-8C62-4ED2-BE3B-DE456ACC603B}" type="datetimeFigureOut">
              <a:rPr lang="ru-RU" smtClean="0"/>
              <a:pPr/>
              <a:t>17.01.2023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CD9F0-A088-4907-8D63-6FD63A84553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8212F-8C62-4ED2-BE3B-DE456ACC603B}" type="datetimeFigureOut">
              <a:rPr lang="ru-RU" smtClean="0"/>
              <a:pPr/>
              <a:t>17.01.2023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CD9F0-A088-4907-8D63-6FD63A84553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9718212F-8C62-4ED2-BE3B-DE456ACC603B}" type="datetimeFigureOut">
              <a:rPr lang="ru-RU" smtClean="0"/>
              <a:pPr/>
              <a:t>17.01.2023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D54CD9F0-A088-4907-8D63-6FD63A84553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1340768"/>
            <a:ext cx="7342584" cy="2088231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Предметно-пространственная развивающая среда </a:t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средней группе (4 – 5 лет)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99992" y="3933056"/>
            <a:ext cx="4464496" cy="936104"/>
          </a:xfrm>
        </p:spPr>
        <p:txBody>
          <a:bodyPr>
            <a:noAutofit/>
          </a:bodyPr>
          <a:lstStyle/>
          <a:p>
            <a:pPr algn="just"/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Курлянчикова О.В., воспитатель 1 квалификационной категории МБДОУ «Детский сад № 1 «Берёзка»».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2555776" y="5805264"/>
            <a:ext cx="4464496" cy="936104"/>
          </a:xfrm>
          <a:prstGeom prst="rect">
            <a:avLst/>
          </a:prstGeom>
        </p:spPr>
        <p:txBody>
          <a:bodyPr tIns="0">
            <a:noAutofit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Краснотуранск </a:t>
            </a:r>
          </a:p>
          <a:p>
            <a:pPr algn="ctr"/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г.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568" y="3084725"/>
            <a:ext cx="4860032" cy="3773275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3613" y="1196752"/>
            <a:ext cx="3662015" cy="3972615"/>
          </a:xfr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31640" y="404664"/>
            <a:ext cx="7498080" cy="720080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br>
              <a:rPr lang="ru-RU" sz="24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ru-RU" sz="2400" b="1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Центры сюжетно-ролевых игр </a:t>
            </a:r>
            <a:br>
              <a:rPr lang="ru-RU" sz="2400" b="1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ru-RU" sz="24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«Салон красоты», «Больница».</a:t>
            </a:r>
            <a:b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85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3688" y="1719418"/>
            <a:ext cx="6552728" cy="5138582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331640" y="620688"/>
            <a:ext cx="7498080" cy="720080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br>
              <a:rPr lang="ru-RU" sz="24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ru-RU" sz="2400" b="1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 центре </a:t>
            </a:r>
            <a:r>
              <a:rPr lang="ru-RU" sz="2400" b="1" kern="5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ряжения</a:t>
            </a:r>
            <a:r>
              <a:rPr lang="ru-RU" sz="24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воспитанники часто примеряют понравившийся костюм и принимают на себя соответствующую роль в сюжетно-ролевой игре.</a:t>
            </a:r>
            <a:b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16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066130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br>
              <a:rPr lang="ru-RU" sz="24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ru-RU" sz="2400" b="1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 центре «Озорные пальчики» </a:t>
            </a:r>
            <a:r>
              <a:rPr lang="ru-RU" sz="24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для развития мелкой моторики пальцев рук находятся разные игры.</a:t>
            </a:r>
            <a:b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136" y="3215350"/>
            <a:ext cx="3347864" cy="364265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8" y="1443020"/>
            <a:ext cx="5929033" cy="3740162"/>
          </a:xfrm>
        </p:spPr>
      </p:pic>
    </p:spTree>
    <p:extLst>
      <p:ext uri="{BB962C8B-B14F-4D97-AF65-F5344CB8AC3E}">
        <p14:creationId xmlns:p14="http://schemas.microsoft.com/office/powerpoint/2010/main" val="416029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548680"/>
            <a:ext cx="8172400" cy="11430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br>
              <a:rPr lang="ru-RU" sz="24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br>
              <a:rPr lang="ru-RU" sz="24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ru-RU" sz="2700" b="1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 музыкальном центре </a:t>
            </a:r>
            <a:r>
              <a:rPr lang="ru-RU" sz="27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детям</a:t>
            </a:r>
            <a:r>
              <a:rPr lang="ru-RU" sz="2700" b="1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ru-RU" sz="27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доступны разные музыкальные инструменты: детские гусли, маракасы, бубен, свистульки, металлофон, деревянные ложки, дудочки и др. </a:t>
            </a:r>
            <a:br>
              <a:rPr lang="ru-RU" sz="2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Также имеется стереоколонка для прослушивания песен </a:t>
            </a:r>
            <a:br>
              <a:rPr lang="ru-RU" sz="27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ru-RU" sz="27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 аудиосказок.</a:t>
            </a:r>
            <a:br>
              <a:rPr lang="ru-RU" sz="2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7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2510555"/>
            <a:ext cx="7674056" cy="4347445"/>
          </a:xfrm>
        </p:spPr>
      </p:pic>
    </p:spTree>
    <p:extLst>
      <p:ext uri="{BB962C8B-B14F-4D97-AF65-F5344CB8AC3E}">
        <p14:creationId xmlns:p14="http://schemas.microsoft.com/office/powerpoint/2010/main" val="297202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476672"/>
            <a:ext cx="7200800" cy="1417638"/>
          </a:xfrm>
        </p:spPr>
        <p:txBody>
          <a:bodyPr>
            <a:noAutofit/>
          </a:bodyPr>
          <a:lstStyle/>
          <a:p>
            <a:pPr marL="457200"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 центре «Хочу всё знать», </a:t>
            </a:r>
            <a:br>
              <a:rPr lang="ru-RU" sz="2400" b="1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ru-RU" sz="24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происходит умственное развитие воспитанников.</a:t>
            </a:r>
            <a:b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635" y="2276872"/>
            <a:ext cx="8988365" cy="3477382"/>
          </a:xfrm>
        </p:spPr>
      </p:pic>
    </p:spTree>
    <p:extLst>
      <p:ext uri="{BB962C8B-B14F-4D97-AF65-F5344CB8AC3E}">
        <p14:creationId xmlns:p14="http://schemas.microsoft.com/office/powerpoint/2010/main" val="2759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967" y="2564904"/>
            <a:ext cx="8657677" cy="3144754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475656" y="476672"/>
            <a:ext cx="7200800" cy="1417638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marL="457200"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 центре «</a:t>
            </a:r>
            <a:r>
              <a:rPr lang="ru-RU" sz="2400" b="1" kern="5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Речевичок</a:t>
            </a:r>
            <a:r>
              <a:rPr lang="ru-RU" sz="2400" b="1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», </a:t>
            </a:r>
            <a:br>
              <a:rPr lang="ru-RU" sz="2400" b="1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ru-RU" sz="24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дошкольники закрепляют свои речевые навыки.</a:t>
            </a:r>
            <a:b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1244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74638"/>
            <a:ext cx="8172400" cy="1143000"/>
          </a:xfrm>
        </p:spPr>
        <p:txBody>
          <a:bodyPr>
            <a:noAutofit/>
          </a:bodyPr>
          <a:lstStyle/>
          <a:p>
            <a:pPr marL="457200" algn="ctr"/>
            <a:r>
              <a:rPr lang="ru-RU" sz="2400" b="1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В театральном центре «Мир сказок» </a:t>
            </a:r>
            <a:br>
              <a:rPr lang="ru-RU" sz="2400" b="1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</a:br>
            <a:r>
              <a:rPr lang="ru-RU" sz="24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есть всё необходимое для обыгрывания любимых сказок.</a:t>
            </a:r>
            <a:br>
              <a:rPr lang="ru-RU" sz="2400" dirty="0">
                <a:effectLst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F:\Аттестация Курляечиковой О.В. 2018 г\готовое\34566\IMG_2591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79712" y="1385392"/>
            <a:ext cx="6384452" cy="5472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921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498080" cy="692696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 имеется </a:t>
            </a:r>
            <a:r>
              <a:rPr lang="ru-RU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центр дидактических игр.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1063749"/>
            <a:ext cx="5400600" cy="352103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4584781"/>
            <a:ext cx="4351993" cy="227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3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60648"/>
            <a:ext cx="7498080" cy="1143000"/>
          </a:xfrm>
        </p:spPr>
        <p:txBody>
          <a:bodyPr>
            <a:noAutofit/>
          </a:bodyPr>
          <a:lstStyle/>
          <a:p>
            <a:pPr marL="457200" algn="ctr">
              <a:lnSpc>
                <a:spcPct val="115000"/>
              </a:lnSpc>
              <a:spcAft>
                <a:spcPts val="1000"/>
              </a:spcAft>
              <a:tabLst>
                <a:tab pos="692150" algn="l"/>
              </a:tabLst>
            </a:pPr>
            <a:r>
              <a:rPr lang="ru-RU" sz="24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 группе имеются игры и папки для ознакомления воспитанников с профессиями.</a:t>
            </a:r>
            <a:b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 descr="F:\Аттестация Курляечиковой О.В. 2018 г\готовое\34566\IMG_2582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7624" y="1953490"/>
            <a:ext cx="7665431" cy="43226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803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1412776"/>
            <a:ext cx="763284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800" b="1" dirty="0">
              <a:ln w="1270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sz="800" b="1" dirty="0">
              <a:ln w="1270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sz="800" b="1" dirty="0">
              <a:ln w="1270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sz="3800" b="1" dirty="0">
              <a:ln w="1270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4800" b="1" dirty="0">
                <a:ln w="12700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вам за внимание!</a:t>
            </a:r>
          </a:p>
          <a:p>
            <a:pPr algn="ctr"/>
            <a:endParaRPr lang="ru-RU" sz="3800" b="1" dirty="0">
              <a:ln w="1270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sz="3600" b="1" dirty="0">
              <a:ln w="1270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sz="3600" b="1" dirty="0">
              <a:ln w="1270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endParaRPr lang="ru-RU" sz="3600" b="1" dirty="0">
              <a:ln w="12700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049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9818" y="476672"/>
            <a:ext cx="4364182" cy="136815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Центр </a:t>
            </a:r>
            <a:br>
              <a:rPr lang="ru-RU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«Патриотического воспитания» </a:t>
            </a:r>
            <a:br>
              <a:rPr lang="ru-RU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9818" y="3089920"/>
            <a:ext cx="4364182" cy="378904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6672"/>
            <a:ext cx="4995842" cy="33305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27584" y="4293096"/>
            <a:ext cx="39522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400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Центр оборудован атрибутами </a:t>
            </a:r>
          </a:p>
          <a:p>
            <a:pPr lvl="0" algn="ctr">
              <a:spcBef>
                <a:spcPct val="0"/>
              </a:spcBef>
            </a:pPr>
            <a:r>
              <a:rPr lang="ru-RU" sz="2400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государственной символики, </a:t>
            </a:r>
          </a:p>
          <a:p>
            <a:pPr lvl="0" algn="ctr">
              <a:spcBef>
                <a:spcPct val="0"/>
              </a:spcBef>
            </a:pPr>
            <a:r>
              <a:rPr lang="ru-RU" sz="2400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фотоальбомами о Москве, </a:t>
            </a:r>
            <a:br>
              <a:rPr lang="ru-RU" sz="2400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4F271C">
                    <a:satMod val="13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 родном крае.</a:t>
            </a:r>
          </a:p>
        </p:txBody>
      </p:sp>
    </p:spTree>
    <p:extLst>
      <p:ext uri="{BB962C8B-B14F-4D97-AF65-F5344CB8AC3E}">
        <p14:creationId xmlns:p14="http://schemas.microsoft.com/office/powerpoint/2010/main" val="253251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404664"/>
            <a:ext cx="7498080" cy="1012974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центре экологии «Краски природы» </a:t>
            </a:r>
            <a:b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находятся различные комнатные растения.</a:t>
            </a:r>
            <a:b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1457400"/>
            <a:ext cx="7474731" cy="5400600"/>
          </a:xfrm>
        </p:spPr>
      </p:pic>
    </p:spTree>
    <p:extLst>
      <p:ext uri="{BB962C8B-B14F-4D97-AF65-F5344CB8AC3E}">
        <p14:creationId xmlns:p14="http://schemas.microsoft.com/office/powerpoint/2010/main" val="38976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7498080" cy="922114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центре творчества «Умелые ручки»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дошкольники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овладевают техническими навыками в рисовании.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648" y="1519415"/>
            <a:ext cx="7385604" cy="5327078"/>
          </a:xfrm>
        </p:spPr>
      </p:pic>
    </p:spTree>
    <p:extLst>
      <p:ext uri="{BB962C8B-B14F-4D97-AF65-F5344CB8AC3E}">
        <p14:creationId xmlns:p14="http://schemas.microsoft.com/office/powerpoint/2010/main" val="378704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04664"/>
            <a:ext cx="8100392" cy="114300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Результатами творчества детей являются эстетично выполненные </a:t>
            </a:r>
            <a:r>
              <a:rPr lang="ru-RU" sz="2400" kern="5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совместно с их родителями </a:t>
            </a: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поделки, </a:t>
            </a:r>
            <a:b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воспитанники с удовольствием размещают </a:t>
            </a:r>
            <a:b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 себя в группе на выставке </a:t>
            </a:r>
            <a:r>
              <a:rPr lang="ru-RU" sz="2400" kern="5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«Богатства нашей природы»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Объект 3" descr="F:\Аттестация Курляечиковой О.В. 2018 г\готовое\34566\IMG_260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1846993"/>
            <a:ext cx="6264696" cy="50131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491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548680"/>
            <a:ext cx="7498080" cy="1012974"/>
          </a:xfrm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7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центре «Безопасность» </a:t>
            </a:r>
            <a:br>
              <a:rPr lang="ru-RU" sz="27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воспитанники в игровой форме закрепляют правила безопасности в быту и на улице.</a:t>
            </a:r>
            <a:br>
              <a:rPr lang="ru-RU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 descr="F:\Аттестация Курляечиковой О.В. 2018 г\готовое\центры\IMG_8151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99458" y="3836095"/>
            <a:ext cx="4629084" cy="3021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1358542"/>
            <a:ext cx="6340884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7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764704"/>
            <a:ext cx="7498080" cy="1066130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центре движения «Спорт мой друг»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есть всё для удовлетворения естественной потребности воспитанников в движениях.</a:t>
            </a:r>
            <a:b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1640" y="2180068"/>
            <a:ext cx="7500909" cy="466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47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404664"/>
            <a:ext cx="7498080" cy="1282154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Центр «Уединения» </a:t>
            </a:r>
            <a:r>
              <a:rPr lang="ru-RU" sz="2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это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место покоя, </a:t>
            </a:r>
            <a:b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место для отдыха детей.</a:t>
            </a:r>
            <a:b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F:\IMG_256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362944"/>
            <a:ext cx="7674056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340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76672"/>
            <a:ext cx="7498080" cy="720080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br>
              <a:rPr lang="ru-RU" sz="24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ru-RU" sz="2400" b="1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Центры сюжетно-ролевых игр </a:t>
            </a:r>
            <a:br>
              <a:rPr lang="ru-RU" sz="2400" b="1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ru-RU" sz="24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«Дружная семейка», «Супермаркет».</a:t>
            </a:r>
            <a:b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3050787"/>
            <a:ext cx="5460674" cy="3807213"/>
          </a:xfr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7391" y="1340768"/>
            <a:ext cx="3521239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1897</TotalTime>
  <Words>350</Words>
  <Application>Microsoft Office PowerPoint</Application>
  <PresentationFormat>Экран (4:3)</PresentationFormat>
  <Paragraphs>31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Calibri</vt:lpstr>
      <vt:lpstr>Corbel</vt:lpstr>
      <vt:lpstr>Gill Sans MT</vt:lpstr>
      <vt:lpstr>Times New Roman</vt:lpstr>
      <vt:lpstr>Verdana</vt:lpstr>
      <vt:lpstr>Wingdings 2</vt:lpstr>
      <vt:lpstr>Солнцестояние</vt:lpstr>
      <vt:lpstr> Предметно-пространственная развивающая среда  в средней группе (4 – 5 лет)</vt:lpstr>
      <vt:lpstr>Центр  «Патриотического воспитания»  </vt:lpstr>
      <vt:lpstr>В центре экологии «Краски природы»  находятся различные комнатные растения. </vt:lpstr>
      <vt:lpstr> В центре творчества «Умелые ручки» дошкольники  овладевают техническими навыками в рисовании.</vt:lpstr>
      <vt:lpstr>Результатами творчества детей являются эстетично выполненные совместно с их родителями поделки,  которые воспитанники с удовольствием размещают  у себя в группе на выставке «Богатства нашей природы».</vt:lpstr>
      <vt:lpstr>В центре «Безопасность»  воспитанники в игровой форме закрепляют правила безопасности в быту и на улице. </vt:lpstr>
      <vt:lpstr>В центре движения «Спорт мой друг» есть всё для удовлетворения естественной потребности воспитанников в движениях. </vt:lpstr>
      <vt:lpstr>Центр «Уединения» – это место покоя,  место для отдыха детей. </vt:lpstr>
      <vt:lpstr> Центры сюжетно-ролевых игр  «Дружная семейка», «Супермаркет». </vt:lpstr>
      <vt:lpstr> Центры сюжетно-ролевых игр  «Салон красоты», «Больница». </vt:lpstr>
      <vt:lpstr> В центре ряжения воспитанники часто примеряют понравившийся костюм и принимают на себя соответствующую роль в сюжетно-ролевой игре. </vt:lpstr>
      <vt:lpstr> В центре «Озорные пальчики» для развития мелкой моторики пальцев рук находятся разные игры. </vt:lpstr>
      <vt:lpstr>  В музыкальном центре детям доступны разные музыкальные инструменты: детские гусли, маракасы, бубен, свистульки, металлофон, деревянные ложки, дудочки и др.  Также имеется стереоколонка для прослушивания песен  и аудиосказок. </vt:lpstr>
      <vt:lpstr>В центре «Хочу всё знать»,  происходит умственное развитие воспитанников. </vt:lpstr>
      <vt:lpstr>Презентация PowerPoint</vt:lpstr>
      <vt:lpstr>В театральном центре «Мир сказок»  есть всё необходимое для обыгрывания любимых сказок. </vt:lpstr>
      <vt:lpstr>В группе имеется центр дидактических игр.</vt:lpstr>
      <vt:lpstr>В группе имеются игры и папки для ознакомления воспитанников с профессиями. 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Театрализованная деятельность как средство социализации детей среднего дошкольного возраста</dc:title>
  <dc:creator>Алёна</dc:creator>
  <cp:lastModifiedBy>Фисенко Илона Александровна</cp:lastModifiedBy>
  <cp:revision>70</cp:revision>
  <dcterms:created xsi:type="dcterms:W3CDTF">2013-05-20T07:04:50Z</dcterms:created>
  <dcterms:modified xsi:type="dcterms:W3CDTF">2023-01-17T03:57:32Z</dcterms:modified>
</cp:coreProperties>
</file>