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sldIdLst>
    <p:sldId id="256" r:id="rId2"/>
    <p:sldId id="275" r:id="rId3"/>
    <p:sldId id="276" r:id="rId4"/>
    <p:sldId id="257" r:id="rId5"/>
    <p:sldId id="277" r:id="rId6"/>
    <p:sldId id="260" r:id="rId7"/>
    <p:sldId id="262" r:id="rId8"/>
    <p:sldId id="261" r:id="rId9"/>
    <p:sldId id="280" r:id="rId10"/>
    <p:sldId id="278" r:id="rId11"/>
    <p:sldId id="279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87" r:id="rId24"/>
    <p:sldId id="285" r:id="rId25"/>
    <p:sldId id="286" r:id="rId26"/>
    <p:sldId id="284" r:id="rId27"/>
    <p:sldId id="292" r:id="rId28"/>
    <p:sldId id="266" r:id="rId29"/>
    <p:sldId id="281" r:id="rId30"/>
    <p:sldId id="283" r:id="rId31"/>
    <p:sldId id="282" r:id="rId32"/>
    <p:sldId id="267" r:id="rId33"/>
    <p:sldId id="288" r:id="rId34"/>
    <p:sldId id="289" r:id="rId35"/>
    <p:sldId id="290" r:id="rId36"/>
    <p:sldId id="27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6" autoAdjust="0"/>
  </p:normalViewPr>
  <p:slideViewPr>
    <p:cSldViewPr>
      <p:cViewPr>
        <p:scale>
          <a:sx n="60" d="100"/>
          <a:sy n="60" d="100"/>
        </p:scale>
        <p:origin x="-165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5466-A633-4A82-96F1-6BA132D433B1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416824" cy="237626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«ЗДОРОВЬЕСБЕРЕГАЮЩИЕ ТЕХНОЛОГИИ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ЛОГОПЕДИЧЕСКОЙ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Е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 ДЕТЬМИ-ЛОГОПАТАМИ»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212976"/>
            <a:ext cx="9144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Костенко Ольга Ивановна,</a:t>
            </a: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высшей квалификационной категории </a:t>
            </a: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№ 1 «Берёзка»» с.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Краснотуранск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 2019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15919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832"/>
            <a:ext cx="9162443" cy="687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3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004" y="0"/>
            <a:ext cx="9192004" cy="689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Буквы из тыквенных семечек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6" descr="D:\Фонд Рыбакова\дополнительно\IMG_203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73081"/>
            <a:ext cx="4381152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Фонд Рыбакова\IMG_203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1152" y="1655897"/>
            <a:ext cx="4762848" cy="471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10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Буквы из фасоли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гороха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 descr="D:\Фонд Рыбакова\IMG_2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75759" y="1965063"/>
            <a:ext cx="5406066" cy="405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нд Рыбакова\IMG_203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898163" y="1445690"/>
            <a:ext cx="5402222" cy="50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32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Буквы из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палочек от мороженного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Фонд Рыбакова\дополнительно\IMG_20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950" y="3861048"/>
            <a:ext cx="609654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Фонд Рыбакова\дополнительно\IMG_20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1097888"/>
            <a:ext cx="2014270" cy="27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Фонд Рыбакова\дополнительно\IMG_20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084972"/>
            <a:ext cx="5196374" cy="277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 (звук </a:t>
            </a:r>
            <a:r>
              <a:rPr lang="ru-RU" sz="320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ПЬ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глины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D:\Фонд Рыбакова\IMG_14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1" y="1696485"/>
            <a:ext cx="4631286" cy="386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нд Рыбакова\IMG_1515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B2AEAD"/>
              </a:clrFrom>
              <a:clrTo>
                <a:srgbClr val="B2AEA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7916" y="1696485"/>
            <a:ext cx="4524089" cy="38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45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Буква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глины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Фонд Рыбакова\IMG_141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0" y="1265485"/>
            <a:ext cx="4800042" cy="48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Фонд Рыбакова\IMG_14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618702" y="1623475"/>
            <a:ext cx="4855931" cy="41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09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Буква К (звук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солёного теста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D:\Фонд Рыбакова\IMG_14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838" y="1679013"/>
            <a:ext cx="495604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нд Рыбакова\IMG_146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7519" y="1628800"/>
            <a:ext cx="410170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94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Буквы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О, М (звук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из пластилина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D:\Фонд Рыбакова\IMG_14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1436" y="1311610"/>
            <a:ext cx="4974299" cy="37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нд Рыбакова\IMG_14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17342" y="3463007"/>
            <a:ext cx="4526658" cy="33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58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Буквы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(звук </a:t>
            </a:r>
            <a:r>
              <a:rPr lang="ru-RU" sz="320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МЬ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шнурков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D:\Фонд Рыбакова\IMG_17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7185"/>
            <a:ext cx="4621832" cy="34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Фонд Рыбакова\IMG_167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372798" y="3000372"/>
            <a:ext cx="4771202" cy="38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23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165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не боюсь ещё и ещё раз сказать: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Забота о здоровье – важнейшая работа.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жизнерадостности, бодрости детей зависит их                                         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духовная жизнь, мировоззрение, умственное развитие, прочность знаний, вера в свои силы»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В. Сухомлинский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5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Буквы-разрезные картинки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D:\Фонд Рыбакова\IMG_17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60549" y="2038922"/>
            <a:ext cx="5472610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Фонд Рыбакова\IMG_17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968555" y="2038922"/>
            <a:ext cx="5472609" cy="41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47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Раскрашивание буквы 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и написание печатной буквы по точкам</a:t>
            </a:r>
            <a:endParaRPr lang="ru-RU" sz="3200" dirty="0"/>
          </a:p>
        </p:txBody>
      </p:sp>
      <p:pic>
        <p:nvPicPr>
          <p:cNvPr id="4" name="Picture 3" descr="D:\Фонд Рыбакова\дополнительно\IMG_20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76671"/>
            <a:ext cx="3049291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нд Рыбакова\дополнительно\IMG_20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3328" y="1844823"/>
            <a:ext cx="5969094" cy="425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609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Написание слов печатными буквами, используя звукобуквенный анализ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Фонд Рыбакова\IMG_192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51178"/>
            <a:ext cx="3744416" cy="418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Фонд Рыбакова\IMG_19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2849" y="1851178"/>
            <a:ext cx="5321151" cy="41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10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855" y="0"/>
            <a:ext cx="9255363" cy="694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76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1268760"/>
            <a:ext cx="9144000" cy="48574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наука о развитии умственных способностей через определенные двигательные упражнения. Эти упражнения позволяют создать новые нейронные сети в мозгу и улучшить межполушарное взаимодействие, которое является основой для развития интеллекта.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0" y="3429000"/>
            <a:ext cx="9144000" cy="26971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Кинезиологическая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гимнастика, синхронизируя работы полушарий, помогает ребёнку активно развиваться, более полно используя ресурсы своей психики, способностей. Требования к выполнению кинезиологических упражнений: точное выполнение движений и приёмов; продолжительность занятий от 5-10 до 20-35 мин в день; заниматься лучше ежедневно.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упражнений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107504" y="1124744"/>
            <a:ext cx="8928991" cy="500141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Кулак – ребро – ладонь.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Ребёнку показывают три положения руки на плоскости стола, последовательно сменяющих друг друга. Ладонь на плоскости, ладонь сжатая в кулак, ладонь ребром на плоскости стола, распрямленная ладонь на плоскости стола. Ребёнок выполняет пробу вместе с педагогом, затем по памяти в течение 8-10 повторений моторной программы. Проба выполняется сначала правой рукой, потом – левой, затем – двумя руками вместе. При усвоении программы или при затруднениях в выполнении педагог предлагает ребёнку помогать себе командами («кулак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ребро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ладонь»), произносимыми вслух или про себя.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Добываем огонь.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напряжением прокатывать палочку между соединёнными ладонями.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Ухо – нос.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Левой рукой возьмитесь за кончик носа, а правой рукой – за левое ухо. Одновременно отпустите нос и ухо, хлопните в ладоши, поменяйте положение рук «с точностью до наоборот».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5865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общей моторики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7504" y="1340768"/>
            <a:ext cx="8928992" cy="47857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нормализация мышечного тонуса, исправление неправильных поз, воспитание быстроты реакции на словесные инструкции.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07504" y="2679192"/>
            <a:ext cx="8928992" cy="3447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Оздоровительные паузы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проводятся в игровой форме в середине занятия. </a:t>
            </a:r>
          </a:p>
        </p:txBody>
      </p:sp>
    </p:spTree>
    <p:extLst>
      <p:ext uri="{BB962C8B-B14F-4D97-AF65-F5344CB8AC3E}">
        <p14:creationId xmlns:p14="http://schemas.microsoft.com/office/powerpoint/2010/main" val="21110058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«Живые» буквы</a:t>
            </a:r>
            <a:br>
              <a:rPr lang="ru-RU" sz="35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5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                     Н                               М</a:t>
            </a:r>
            <a:endParaRPr lang="ru-RU" sz="35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011854"/>
            <a:ext cx="1988788" cy="484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789" y="2011854"/>
            <a:ext cx="3456527" cy="484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7519" y="2011854"/>
            <a:ext cx="3707905" cy="484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83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98734" cy="122413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5"/>
            <a:ext cx="8748464" cy="424847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насыщению кислородом каждой клеточки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организма;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стимулирует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работу сердца, головного мозга и нервной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системы; дыхательные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детям,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болеющим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простудными заболеваниями;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ополняет любое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лечение (медикаментозное, гомеопатическое, физиотерапевтическое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развивает ещё несовершенную дыхательную систему ребёнка и укрепляет защитные силы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30307500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4209" cy="688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6066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технология?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4525963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Технология – это инструмент профессиональной деятельности педагога. 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Здоровьесберегающие образовательные технологии – это система, создающая максимально возможные условия для сохранения, укрепления и развития духовного, эмоционального, интеллектуального, личностного и физического здоровья всех субъектов образовательного процесса (детей, педагогов и родителей).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784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Упражнения дыхательной гимнастики направлены на закрепление навыков диафрагмально – речевого дыхания (оно считается наиболее правильным типом дыхания).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Ведётся работа над развитием силы, плавности, длительности выдоха.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352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2492896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относится к технологии обеспечения социально-психологического благополучия ребёнка –технологии, обеспечивающей психическое и социальное здоровье ребёнка-дошкольника.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7260" y="2420888"/>
            <a:ext cx="8957228" cy="32403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обеспечение эмоциональной комфортности и позитивного психологического самочувствия ребёнка в процессе общения со сверстниками и взрослыми; </a:t>
            </a:r>
          </a:p>
          <a:p>
            <a:pPr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снятие эмоционального напряжения; </a:t>
            </a:r>
          </a:p>
          <a:p>
            <a:pPr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снятие психического напряжения, возможность для самовыражения.</a:t>
            </a:r>
          </a:p>
          <a:p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1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4286" y="1700808"/>
            <a:ext cx="8202169" cy="4606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– профилактика нарушений зрения, формирование у детей дошкольного возраста  представлений о необходимости  заботы о своем здоровье, о важности зрения, как составной части сохранения и укрепления здоровья.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Логоритмические упражнения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создают положительный эмоциональный фон, снимают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тревожность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двигательную функцию;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коррегируют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сенсорные процессы (ощущение, восприятие, представление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растормаживают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речевые функции;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чувства ритма, темпа,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нормализуют просодическую сторону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6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</a:p>
        </p:txBody>
      </p:sp>
      <p:sp>
        <p:nvSpPr>
          <p:cNvPr id="4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таблицах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мнемодорожках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используются символы – рисунки, обозначающие различные признаки предмета, явления или процесса.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Овладение приёмами работы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значительно сокращает время обучения составлению рассказа и пересказу, обеспечивает эффективное  запоминание чистоговорок.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59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мною, вышеперечисленных здоровьесберегающих технологий при проведении коррекционно-логопедической работы, а также создание наиболее разнообразной, интересной для ребёнка речевой среды способствует решению задач гармоничного развития дошкольников более результативно и в короткие сроки, активизирует психические процессы и формирует личность ребёнка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81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2924943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25552"/>
            <a:ext cx="8229600" cy="40324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24544" y="338328"/>
            <a:ext cx="9721080" cy="12527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Целесообразность использования здоровьесберегающих технологий 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коррекционной работе с дошкольниками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772816"/>
            <a:ext cx="9143999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Arial" pitchFamily="34" charset="0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Логопедическая работа предполагает коррекцию не только речевых расстройств, но и личности детей в целом. Дети с речевыми недостатками, как правило, отличаются от своих сверстников по показателям физического и нервно-психического развития. </a:t>
            </a:r>
          </a:p>
          <a:p>
            <a:pPr algn="ctr">
              <a:buFont typeface="Arial" pitchFamily="34" charset="0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Для них характерны: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эмоциональная возбудимость,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двигательное беспокойство,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неустойчивость и истощаемость нервных процессов,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отсутствие длительных волевых усилий. </a:t>
            </a:r>
          </a:p>
          <a:p>
            <a:pPr lvl="1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11118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технологии, используемые на логопедических занятиях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артикуляционная гимнастика;</a:t>
            </a:r>
          </a:p>
          <a:p>
            <a:pPr marL="457200" indent="-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общей (динамические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паузы) и мелкой моторики 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(пальчиковая гимнастика и др.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гимнастика для глаз;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дыхательн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ая</a:t>
            </a:r>
            <a:r>
              <a:rPr lang="ru-RU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гимнастика;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кинезеологические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упражнения;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логоритмические упражнения;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мнемотехника;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психогимнастика;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упражнения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развитие высших психических функций (внимания, памяти, мышления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0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 помогает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3614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выработке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правильных, полноценных движений и определённых положений артикуляционных органов, необходимых для правильного произношения звуков, и объединение простых движений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сложные;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улучшить кровоснабжение артикуляционных органов и их иннервацию (нервную проводимость);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улучшить подвижность артикуляционных органов;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укрепить мышечную систему языка, губ, щёк;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уменьшить напряжённость (спастичность) артикуляционных органов.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17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68121"/>
            <a:ext cx="4518421" cy="33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518421" cy="33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Фонд Рыбакова\дополнительно\IMG_206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287479">
            <a:off x="453452" y="1532661"/>
            <a:ext cx="2852275" cy="20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274" y="404664"/>
            <a:ext cx="9164274" cy="309634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рук: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–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разнообразные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пальчиковые игры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упражнения;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пальчиковый театр, графические упражнения, игры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прищепками, сухой бассейн, игры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счётными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палочками, шнуровки.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22" y="3501008"/>
            <a:ext cx="91289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Данные упражнения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азвивают  мелкую  моторику  рук,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благотворно влияют на развитие речи,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готовят руку к письму.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48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128189"/>
            <a:ext cx="8999984" cy="674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5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</Template>
  <TotalTime>802</TotalTime>
  <Words>934</Words>
  <Application>Microsoft Office PowerPoint</Application>
  <PresentationFormat>Экран (4:3)</PresentationFormat>
  <Paragraphs>94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04</vt:lpstr>
      <vt:lpstr>«ЗДОРОВЬЕСБЕРЕГАЮЩИЕ ТЕХНОЛОГИИ  В ЛОГОПЕДИЧЕСКОЙ РАБОТЕ  С ДЕТЬМИ-ЛОГОПАТАМИ» </vt:lpstr>
      <vt:lpstr>Презентация PowerPoint</vt:lpstr>
      <vt:lpstr>Что такое технология?</vt:lpstr>
      <vt:lpstr>Целесообразность использования здоровьесберегающих технологий  в коррекционной работе с дошкольниками</vt:lpstr>
      <vt:lpstr>Здоровьесберегающие технологии, используемые на логопедических занятиях</vt:lpstr>
      <vt:lpstr>Артикуляционная гимнастика помогает</vt:lpstr>
      <vt:lpstr>Артикуляционная гимнастика</vt:lpstr>
      <vt:lpstr>  Развитие мелкой моторики рук: Пальчиковая гимнастика – разнообразные пальчиковые игры и упражнения;  пальчиковый театр, графические упражнения, игры с прищепками, сухой бассейн, игры со счётными палочками, шнуровки.  </vt:lpstr>
      <vt:lpstr>Презентация PowerPoint</vt:lpstr>
      <vt:lpstr>Презентация PowerPoint</vt:lpstr>
      <vt:lpstr>Презентация PowerPoint</vt:lpstr>
      <vt:lpstr>Буквы из тыквенных семечек</vt:lpstr>
      <vt:lpstr>Буквы из фасоли и гороха</vt:lpstr>
      <vt:lpstr>Буквы из палочек от мороженного</vt:lpstr>
      <vt:lpstr>Буква П (звук ПЬ) из глины</vt:lpstr>
      <vt:lpstr>Буква А из глины</vt:lpstr>
      <vt:lpstr>Буква К (звук К) из солёного теста</vt:lpstr>
      <vt:lpstr>Буквы О, М (звук М) из пластилина</vt:lpstr>
      <vt:lpstr>Буквы М (звук МЬ), А из шнурков</vt:lpstr>
      <vt:lpstr>Буквы-разрезные картинки</vt:lpstr>
      <vt:lpstr>Раскрашивание буквы  и написание печатной буквы по точкам</vt:lpstr>
      <vt:lpstr>Написание слов печатными буквами, используя звукобуквенный анализ</vt:lpstr>
      <vt:lpstr>Презентация PowerPoint</vt:lpstr>
      <vt:lpstr>Кинезиологические упражнения</vt:lpstr>
      <vt:lpstr>Варианты кинезиологических упражнений</vt:lpstr>
      <vt:lpstr>Развитие общей моторики</vt:lpstr>
      <vt:lpstr>                       «Живые» буквы      Р                     Н                               М</vt:lpstr>
      <vt:lpstr>Дыхательная гимнастика</vt:lpstr>
      <vt:lpstr>Презентация PowerPoint</vt:lpstr>
      <vt:lpstr>Презентация PowerPoint</vt:lpstr>
      <vt:lpstr>Психогимнастика – относится к технологии обеспечения социально-психологического благополучия ребёнка –технологии, обеспечивающей психическое и социальное здоровье ребёнка-дошкольника. </vt:lpstr>
      <vt:lpstr>Гимнастика для глаз</vt:lpstr>
      <vt:lpstr>Логоритмические упражнения</vt:lpstr>
      <vt:lpstr> Мнемотехника</vt:lpstr>
      <vt:lpstr>Презентация PowerPoint</vt:lpstr>
      <vt:lpstr>Будьте здоровы!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«ЗДОРОВЬЕСБЕРЕГАЮЩИЕ ТЕХНОЛОГИИ В ЛОГОПЕДИЧЕСКОЙ ПРАКТИКЕ»</dc:title>
  <dc:creator>Аня</dc:creator>
  <cp:lastModifiedBy>Берёзка</cp:lastModifiedBy>
  <cp:revision>58</cp:revision>
  <dcterms:created xsi:type="dcterms:W3CDTF">2014-02-21T12:23:18Z</dcterms:created>
  <dcterms:modified xsi:type="dcterms:W3CDTF">2020-10-22T08:33:41Z</dcterms:modified>
</cp:coreProperties>
</file>