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75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E1739-AF88-40A3-87B3-8801BF7B70A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A27FF-A6BA-4017-9C87-CECF7A3CF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6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27FF-A6BA-4017-9C87-CECF7A3CF7A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8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28662" y="2571744"/>
            <a:ext cx="8215338" cy="42862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 «Академия детского развития» – эффективная форма работы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социализации дошкольников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МБДОУ «Детский сад № 1 «Берёзка»»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 Краснотуранск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468544" cy="5517232"/>
          </a:xfrm>
        </p:spPr>
        <p:txBody>
          <a:bodyPr>
            <a:normAutofit fontScale="85000" lnSpcReduction="20000"/>
          </a:bodyPr>
          <a:lstStyle/>
          <a:p>
            <a:endParaRPr lang="ru-RU" sz="900" b="1" dirty="0"/>
          </a:p>
          <a:p>
            <a:endParaRPr lang="ru-RU" sz="15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Костенко О.И.,</a:t>
            </a:r>
          </a:p>
          <a:p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читель - логопед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ноябрь 2018 г.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Спортивная академия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D:\фото дс\2018 г\1.02.2018 г. клубный час\IMG_24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0"/>
            <a:ext cx="7653846" cy="574038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Столярная мастерская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фото дс\2017 г\09.02.2017 г. клубный час\IMG_44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0"/>
            <a:ext cx="7620053" cy="57150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Царство песка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фото дс\2017 г\09.02.2017 г. клубный час\IMG_44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1" y="0"/>
            <a:ext cx="7810523" cy="5857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Шахматно-шашечный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фото дс\2017 г\09.03.2017 г. клубный час\IMG_54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0"/>
            <a:ext cx="7810522" cy="5857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Шитьё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D:\фото дс\2018 г\1.02.2018 г. клубный час\IMG_24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0"/>
            <a:ext cx="7929618" cy="59472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/>
          <a:lstStyle/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Я сам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D:\фото дс\2018 г\5.04.2018 г. клубный час\IMG_35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0"/>
            <a:ext cx="7620053" cy="57150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Танграм для детей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D:\фото дс\2018 г\5.04.2018 г. клубный час\IMG_35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5721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2214578"/>
          </a:xfrm>
        </p:spPr>
        <p:txBody>
          <a:bodyPr/>
          <a:lstStyle/>
          <a:p>
            <a:r>
              <a:rPr lang="ru-RU" altLang="ru-RU" sz="4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alt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864096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0" y="2996952"/>
            <a:ext cx="9144000" cy="3861048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оспитывать у детей самостоятельность и ответственность за свои поступки;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чить дошкольников ориентироваться в пространстве;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учить проявлять инициативу в заботе об окружающих,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благодарностью относиться к помощи и знакам внимания;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чить планировать свои действия и оценивать их результаты;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детей вежливо выражать свою просьбу, благодарить за оказанную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услугу;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4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  </a:t>
            </a:r>
            <a:endParaRPr lang="ru-RU" sz="2400" dirty="0" smtClean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67544" y="2420888"/>
            <a:ext cx="8424936" cy="40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азвивать стремление воспитанников выражать своё отношение к окружающему, самостоятельно находить для этого различные речевые средства;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чить дошкольников решать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спорные вопросы и улаживать конфликты;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оощрять попытки ребёнка осознано делиться с педагогом и другими детьми разнообразными впечатлениями;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риобретать собственный жизненный опыт, переживания необходимые для самоопределения и саморегуляции.</a:t>
            </a:r>
          </a:p>
        </p:txBody>
      </p:sp>
    </p:spTree>
    <p:extLst>
      <p:ext uri="{BB962C8B-B14F-4D97-AF65-F5344CB8AC3E}">
        <p14:creationId xmlns:p14="http://schemas.microsoft.com/office/powerpoint/2010/main" val="417613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14300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ПРЕДВАРИТЕЛЬНАЯ РАБОТА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ПЕДАГОГИ              РОДИТЕЛИ              ДЕТИ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285852" y="307181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6248" y="307181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143768" y="3000372"/>
            <a:ext cx="48463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86454"/>
            <a:ext cx="8229600" cy="1071546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Бэби-клуб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фото дс\2017 г\5.12.2017 г. клубный час\IMG_07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0"/>
            <a:ext cx="7810523" cy="5857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643578"/>
            <a:ext cx="8229600" cy="1214422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Весёлые прописи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фото дс\2017 г\09.03.2017 г. клубный час\IMG_54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0"/>
            <a:ext cx="7205161" cy="5857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Волшебный квиллинг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фото дс\2017 г\5.12.2017 г. клубный час\IMG_07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0"/>
            <a:ext cx="7715272" cy="5786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Изучаем английский язык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фото дс\2017 г\5.12.2017 г. клубный час\IMG_07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0"/>
            <a:ext cx="7572396" cy="56792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Оригами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фото дс\2017 г\09.03.2017 г. клубный час\IMG_54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0"/>
            <a:ext cx="7810522" cy="5857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94</Words>
  <Application>Microsoft Office PowerPoint</Application>
  <PresentationFormat>Экран (4:3)</PresentationFormat>
  <Paragraphs>50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2</vt:lpstr>
      <vt:lpstr>Час «Академия детского развития» – эффективная форма работы  по социализации дошкольников в МБДОУ «Детский сад № 1 «Берёзка»»  с. Краснотуранск  </vt:lpstr>
      <vt:lpstr>Задачи проекта:</vt:lpstr>
      <vt:lpstr> </vt:lpstr>
      <vt:lpstr>ПРЕДВАРИТЕЛЬНАЯ РАБОТА</vt:lpstr>
      <vt:lpstr>Бэби-клуб</vt:lpstr>
      <vt:lpstr>Весёлые прописи</vt:lpstr>
      <vt:lpstr>Волшебный квиллинг</vt:lpstr>
      <vt:lpstr>Изучаем английский язык</vt:lpstr>
      <vt:lpstr>Оригами</vt:lpstr>
      <vt:lpstr>Спортивная академия</vt:lpstr>
      <vt:lpstr>Столярная мастерская</vt:lpstr>
      <vt:lpstr>Царство песка</vt:lpstr>
      <vt:lpstr>Шахматно-шашечный</vt:lpstr>
      <vt:lpstr>Шитьё</vt:lpstr>
      <vt:lpstr>Я сам</vt:lpstr>
      <vt:lpstr>Танграм для детей</vt:lpstr>
      <vt:lpstr>Спасибо за внимание!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технология «клубный час»</dc:title>
  <dc:creator>User</dc:creator>
  <cp:lastModifiedBy>Берёзка</cp:lastModifiedBy>
  <cp:revision>30</cp:revision>
  <dcterms:created xsi:type="dcterms:W3CDTF">2004-01-01T19:05:33Z</dcterms:created>
  <dcterms:modified xsi:type="dcterms:W3CDTF">2020-10-22T08:37:15Z</dcterms:modified>
</cp:coreProperties>
</file>